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B033-5242-9E44-A564-4D3526608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49F87-2A7C-DD48-AEFE-BAC91713A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791D-C0FA-2E4B-BAFA-7B35A3C7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A02C1-AEF4-DA4D-A5C3-5079C712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9C22-3645-4144-8951-6BA3A39C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19CD1-519E-3346-8CD3-4A908F5C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85EC1-674B-6445-8155-FF3291C54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E2575-47FC-9B4D-A32C-78C4B47D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20CA-E9B7-BE4E-9DED-E270D9D5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504F3-5851-4F46-B33B-39C0BB0A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295A5-5712-B048-9CD9-2B3DB5C1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C3CF6-32A8-064A-ADEC-490BF90E5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CAA0C-178A-3E4D-931A-EAC3FBC7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8B37E-6E3D-8843-836C-020CCB61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745-317D-DB42-919A-07EF9C1C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5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BAD8-E05D-3A4E-BDFF-C52AD833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FC10-1F42-7E4E-9422-A5A1E825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9C9C1-7CAE-174C-A11D-E8073604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FBFDC-D4D8-2849-B128-7478EC73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0BAA-8945-244C-9043-5CE1A3BD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4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725C1-D935-7148-A93D-1C2AB906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0403E-582D-8748-9A5B-417294A9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3F7B-F2FE-F343-A4FB-CC18DFFC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0A317-30FB-8E4D-BD79-418EE491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4CB5E-C351-E74A-9CB9-C8AB4ACD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EFF8-587D-4F46-9A81-70725D91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3AC4-E90D-264F-89E8-85DBF9578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6997D-9F1D-D648-BC6A-2CB2E47AE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9ABF6-9654-C04E-B2AB-4B634E5E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F3ED3-6E21-AA4B-9170-17AD94AE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D3B03-A355-CA43-AF9A-67CE98A9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24E0-AF26-CC4E-BB88-8698CEE5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BCA48-42B2-DB44-AE9A-658F6E18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321A-8B63-E34B-B27F-C63BB88A3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F25E8-3DE5-0A4F-9480-8C893CE42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583DC-9881-4446-99A4-8408E51E6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A625D-C979-5447-9BE1-4C4D2281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3998F-FCE2-6E4E-94DA-3CE4B555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169BA-D870-504B-9375-B7903C3B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DD9FC-DA1C-8640-A070-36D4876D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FE85A-6118-F047-9195-346B17B3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247D2-2FC8-A445-88C3-19C194EE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A0825-3214-E446-8D49-5460D777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937A5-D2A1-3B4B-974E-40B68422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7CA03-341B-5E4C-8C0D-DC28E194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1EA27-741F-C445-BEE2-0459F4F1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8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3EF3-70F1-F04B-853D-2D7C535E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A7146-BC72-1F47-BFA2-C1AA795A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FC89B-FEF3-7948-BB6D-905C49DC7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74EB7-4583-1545-A12C-BF25565B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25529-A510-7B4B-908A-CA654C74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34CC4-B9C4-E145-9972-E484ED85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7B1-7E66-F24C-9E85-C1A5496F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E722E6-6D3B-2C4D-AC64-E2771A6E1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2D093-1457-E448-85D5-44A35F045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66092-C4D0-3B47-81F3-B2A67ADD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4AC39-34F4-2E49-9FAB-10B4E0FE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318D4-8282-7F4C-BC4C-3587C06F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3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1BDE25-CC67-D44E-8CF8-E2C623DE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C6D67-8240-3A41-8DC2-927B5DA35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9FD1-34D8-604B-88B2-0F4815667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7B99-DF3D-0C42-AE62-156BEF5CE200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914D-D6F6-754D-B935-F60B231B4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10FB-AB68-F449-917C-380F14495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57FB-1314-B042-A6E6-BE7924C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7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A0E8B91-A9C8-7C44-84DC-0876B278C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C89ACE-F7A0-484E-A9AB-2BC6B39C1317}"/>
              </a:ext>
            </a:extLst>
          </p:cNvPr>
          <p:cNvSpPr txBox="1"/>
          <p:nvPr/>
        </p:nvSpPr>
        <p:spPr>
          <a:xfrm>
            <a:off x="1558344" y="2118374"/>
            <a:ext cx="82655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CARES ACT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501F4E-61AE-D44D-A029-DD501E8F0C95}"/>
              </a:ext>
            </a:extLst>
          </p:cNvPr>
          <p:cNvSpPr txBox="1"/>
          <p:nvPr/>
        </p:nvSpPr>
        <p:spPr>
          <a:xfrm>
            <a:off x="2009104" y="3226370"/>
            <a:ext cx="7431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UNA GUÍA PARA IGLESIAS BAUTISTAS DE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TEXAS EN BUSCA DE AYUDA FINANCIERA </a:t>
            </a:r>
            <a:endParaRPr lang="en-US" sz="24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4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¿Y ahora qué?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307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Llame a su banco hoy mismo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 SBA planea tener listas las formas para solicitar el viernes 3 de abril del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2020; esperamos que los fondos estén disponibles el 17 de abril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Muy probablemente usted le estará comunicando a su banco algo de lo que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no está enterado o que sepa que está disponible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Le mantendremos informado en la medida que sepamos más al respecto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Visite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txb.org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/covid19 para últimas novedades y recursos ministeriales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6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Advertencia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Esta presentación provee información y una comprensión generales de la ley y no se constituye consejo legal. Al utilizar la página web de los Bautistas de Texas, usted entiende que esta no es una relación abogado/cliente entre usted/su iglesia y el autor, o entre usted/su iglesia y la Convención General Bautista de Texas. Esta presentación no debe ser sustituto de un consejero financiero o legal de una firma de abogados profesional en su estado que pueda ofrecerle detalles específicos sobre su situación en particular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7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¿Cómo puede el CARES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ayudar a mi iglesia?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iglesias están incluidas en la ley del Programa de Protección de Pagos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 ley ha destinado $349 billones al Programa de Protección de Pagos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préstamo cubre el período del 15 de febrero al 30 de junio del 2020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iglesias y otras organizaciones sin fines de lucro con menos de 500      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empleados son elegibles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2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¿Qué gastos puede cubrir el préstamo?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Gastos de nómina: los salarios y prestaciones hasta de $100,000 por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empleado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prestaciones incluyen costos de seguros de salud, dental y de vista;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seguro de visa, y vacaciones pagadas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intereses de cualquier otra deuda en la que se incurrió antes del período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del préstamo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pagos de hipoteca o renta, y utilidades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Impuestos estatales y locales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¿Cuánto se le puede prestar a mi iglesia?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nómina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mensual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promedio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total y los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hasta $100,000 por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empleado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los 12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2019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deciembre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</a:p>
          <a:p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   2019)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multiplicado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por 2.5</a:t>
            </a:r>
          </a:p>
          <a:p>
            <a:pPr>
              <a:lnSpc>
                <a:spcPct val="200000"/>
              </a:lnSpc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 su iglesia es una iglesia u organización nueva, el promedio de gastos de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enero y febrero del 2020 multiplicado por 2.5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6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¿Dónde podemos solicitar el préstamo?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 más probable es que su prestamista sea el banco actual de la iglesia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Su banquero recibirá los fondos para de la Administración de Negocios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Pequeños (SBA, por sus siglas en inglés)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 su banco no tiene un acuerdo con SBA, deberá pedirle que lo refiera a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uno que sí lo tenga cuanto antes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 en la actualidad no tiene usted un banco, contacte a Ward Hayes,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tesorero y jefe de finanzas al (214) 828-5310, o pida ayuda en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ward.hayes@txb.org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4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¿Qué préstamo de SBA debemos solicitar?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2907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Debe solicitar el Préstamo para Emergencias de SBA (Programa de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Protección de Pagos, o PPP, por sus siglas en inglés)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Préstamo para Emergencias de SBA (Programa de Préstamos de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Emergencia por Desastres Económicos, o EIDL, por sus siglas en inglés)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pagos al préstamo SBA PPP son pagaderos en un período que va de los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6 meses a un año.  Algunos pueden serlo el 1 de enero del 2021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El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del 1.0%</a:t>
            </a:r>
          </a:p>
        </p:txBody>
      </p:sp>
    </p:spTree>
    <p:extLst>
      <p:ext uri="{BB962C8B-B14F-4D97-AF65-F5344CB8AC3E}">
        <p14:creationId xmlns:p14="http://schemas.microsoft.com/office/powerpoint/2010/main" val="54574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¿Qué se requiere para certificar el préstamo?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Apoyo para operaciones en curso (libro de cuentas, presupuesto de la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iglesia, etc.)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Prueba de fondos para mantener empleados y nómina o hacer pagos de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hipoteca, renta y servicios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4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¿Cómo podemos recibir perdón de préstamo?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2907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 suma total del préstamo puede ser perdonada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 durante el periodo del préstamo mantiene el mismo número de empleados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que tuvo el año pasado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rgbClr val="00557C"/>
              </a:buClr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Equivalente a Tiempo Completo (FTE, por sus siglas en inglés)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Clr>
                <a:srgbClr val="00557C"/>
              </a:buClr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propósito del préstamo es que el número de personas empleadas en el 2020 sea el mismo o mayor al del 2019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rgbClr val="00557C"/>
              </a:buClr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 tiene menos empleados, deberá pagar una parte del préstamo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2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3D5EA8D-85BC-AA47-84F3-50AF7BBE7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9909C-07E4-AE4C-B04D-6743A7D139EC}"/>
              </a:ext>
            </a:extLst>
          </p:cNvPr>
          <p:cNvSpPr txBox="1"/>
          <p:nvPr/>
        </p:nvSpPr>
        <p:spPr>
          <a:xfrm>
            <a:off x="1059656" y="928688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¿Qué tipo de garantía es necesario?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1D6BB-2789-214C-BAD4-23F1CB948A9A}"/>
              </a:ext>
            </a:extLst>
          </p:cNvPr>
          <p:cNvSpPr txBox="1"/>
          <p:nvPr/>
        </p:nvSpPr>
        <p:spPr>
          <a:xfrm>
            <a:off x="1059656" y="2059394"/>
            <a:ext cx="100726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¡Cero, sí, cero!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fondos que no se perdonen tienen un vencimiento de 10 años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55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Condiciones adicionales incluyen: que los fondos se usen en 8 semanas y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no se reduzcan los salarios más del 25%. Estas diapositivas son un resumen </a:t>
            </a:r>
          </a:p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y no cubren todos los términos o reglas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6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832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Maritza Solano</dc:creator>
  <cp:lastModifiedBy>Maritza Solano</cp:lastModifiedBy>
  <cp:revision>8</cp:revision>
  <dcterms:created xsi:type="dcterms:W3CDTF">2020-03-30T14:48:09Z</dcterms:created>
  <dcterms:modified xsi:type="dcterms:W3CDTF">2020-04-03T16:50:35Z</dcterms:modified>
</cp:coreProperties>
</file>